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5" r:id="rId1"/>
    <p:sldMasterId id="2147483810" r:id="rId2"/>
    <p:sldMasterId id="2147483753" r:id="rId3"/>
    <p:sldMasterId id="2147483818" r:id="rId4"/>
  </p:sldMasterIdLst>
  <p:notesMasterIdLst>
    <p:notesMasterId r:id="rId10"/>
  </p:notesMasterIdLst>
  <p:handoutMasterIdLst>
    <p:handoutMasterId r:id="rId11"/>
  </p:handoutMasterIdLst>
  <p:sldIdLst>
    <p:sldId id="327" r:id="rId5"/>
    <p:sldId id="328" r:id="rId6"/>
    <p:sldId id="329" r:id="rId7"/>
    <p:sldId id="330" r:id="rId8"/>
    <p:sldId id="33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333" autoAdjust="0"/>
    <p:restoredTop sz="50138" autoAdjust="0"/>
  </p:normalViewPr>
  <p:slideViewPr>
    <p:cSldViewPr>
      <p:cViewPr varScale="1">
        <p:scale>
          <a:sx n="21" d="100"/>
          <a:sy n="21" d="100"/>
        </p:scale>
        <p:origin x="14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EB62C-6E9C-2545-9398-321FF8BB0AB4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40A936-3AC4-8745-BA0C-5A006B1AB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0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EF396-2F6E-4662-BD94-EAFDD966D733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CE8569-92FB-4BD2-A96C-4819DE3EDF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244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1143000"/>
            <a:ext cx="7391400" cy="609600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INSERT TITLE HERE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914400" y="1828798"/>
            <a:ext cx="7086600" cy="381002"/>
          </a:xfrm>
        </p:spPr>
        <p:txBody>
          <a:bodyPr>
            <a:noAutofit/>
          </a:bodyPr>
          <a:lstStyle>
            <a:lvl1pPr marL="0" indent="0">
              <a:buNone/>
              <a:defRPr sz="2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819400"/>
            <a:ext cx="7010400" cy="1511405"/>
          </a:xfrm>
        </p:spPr>
        <p:txBody>
          <a:bodyPr>
            <a:normAutofit/>
          </a:bodyPr>
          <a:lstStyle>
            <a:lvl1pPr marL="0" indent="0">
              <a:buNone/>
              <a:defRPr sz="1800" b="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INSERT ADDITIONAL INFORMATION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069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DBF68-86FB-6A4D-B1C3-8F96492FA76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9B982-3668-5545-9895-F2C7A1AE46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6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FBE8D6-0A59-9C45-8FE7-9C85DBD9201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FA3AC-D1DB-ED45-8F72-A38232C8A5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CD55-4FB2-4F67-9DCD-6AB95F87381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B30C-4200-4D0E-B07D-EF84058FD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646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CD55-4FB2-4F67-9DCD-6AB95F87381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B30C-4200-4D0E-B07D-EF84058FD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555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CD55-4FB2-4F67-9DCD-6AB95F87381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B30C-4200-4D0E-B07D-EF84058FD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66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81CD55-4FB2-4F67-9DCD-6AB95F87381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9B30C-4200-4D0E-B07D-EF84058FDA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338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D74FC-B0F1-4B36-85B8-CF5D647E3BC9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C6DA6-9B60-46C5-8E36-69A1E9F284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164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14400"/>
            <a:ext cx="7391400" cy="609600"/>
          </a:xfrm>
        </p:spPr>
        <p:txBody>
          <a:bodyPr>
            <a:noAutofit/>
          </a:bodyPr>
          <a:lstStyle>
            <a:lvl1pPr marL="0" indent="0">
              <a:buNone/>
              <a:defRPr sz="4400" b="1" baseline="0">
                <a:solidFill>
                  <a:schemeClr val="tx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THANK YOU!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1" hasCustomPrompt="1"/>
          </p:nvPr>
        </p:nvSpPr>
        <p:spPr>
          <a:xfrm>
            <a:off x="914400" y="1752600"/>
            <a:ext cx="7086600" cy="381000"/>
          </a:xfr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TO DOWNLOAD THIS SESSION VISIT BSCS.ORG/SESSIONS</a:t>
            </a:r>
          </a:p>
        </p:txBody>
      </p:sp>
      <p:sp>
        <p:nvSpPr>
          <p:cNvPr id="8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914400" y="2209800"/>
            <a:ext cx="7010400" cy="2514600"/>
          </a:xfrm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Myriad Pro" pitchFamily="34" charset="0"/>
              </a:defRPr>
            </a:lvl1pPr>
          </a:lstStyle>
          <a:p>
            <a:pPr lvl="0"/>
            <a:r>
              <a:rPr lang="en-US" dirty="0" smtClean="0"/>
              <a:t>INSERT ADDITIONAL INFORMATION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232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17CDC-28A3-B447-A6D1-22E6E3D172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875B7-6229-5249-BC7B-586F30A611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629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D2377-4440-004B-BD23-5CB19B2272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72000-2E5C-7746-A6D9-114842A6A58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719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5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7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3.xml"/><Relationship Id="rId3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slideLayout" Target="../slideLayouts/slideLayout11.xml"/><Relationship Id="rId5" Type="http://schemas.openxmlformats.org/officeDocument/2006/relationships/theme" Target="../theme/theme4.xml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8.xml"/><Relationship Id="rId2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41041-4A87-4F7A-924B-94C2541D2D56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4233CC-BFD0-4412-BDA6-5D6FDCC4755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67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1CD55-4FB2-4F67-9DCD-6AB95F873817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E9B30C-4200-4D0E-B07D-EF84058FDA1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587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7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7570C-4F56-4AC8-92BE-D853AE49735C}" type="datetimeFigureOut">
              <a:rPr lang="en-US" smtClean="0"/>
              <a:t>9/26/16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5C059-FD64-47F3-90EF-D5F9AD07390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6E4D8E-0F45-644E-A95D-B6D9C9558C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9/26/16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F1DC7C-EA50-3B44-944B-02389964921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1191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in Action (Modeling)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r>
              <a:rPr lang="en-US" smtClean="0"/>
              <a:t>Enzyme Action - Modeling </a:t>
            </a:r>
            <a:r>
              <a:rPr lang="en-US" dirty="0" smtClean="0"/>
              <a:t>Catabolism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50" y="2133600"/>
            <a:ext cx="79121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7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in Action (Modeling)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r>
              <a:rPr lang="en-US" dirty="0" smtClean="0"/>
              <a:t>Enzyme Action - Modeling Anabolism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2171700"/>
            <a:ext cx="896620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22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in Action (Modeling)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762000"/>
          </a:xfrm>
        </p:spPr>
        <p:txBody>
          <a:bodyPr/>
          <a:lstStyle/>
          <a:p>
            <a:r>
              <a:rPr lang="en-US" dirty="0" smtClean="0"/>
              <a:t>Enzyme Specificity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7175500" cy="4021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56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in Action (Modeling)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r>
              <a:rPr lang="en-US" dirty="0" smtClean="0"/>
              <a:t>Enzyme Inhibition – Competitive Inhibition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209800"/>
            <a:ext cx="5943600" cy="34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87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 in Action (Modeling)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762000"/>
          </a:xfrm>
        </p:spPr>
        <p:txBody>
          <a:bodyPr/>
          <a:lstStyle/>
          <a:p>
            <a:r>
              <a:rPr lang="en-US" dirty="0" smtClean="0"/>
              <a:t>Enzyme Inhibition – Noncompetitive Inhibition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209800"/>
            <a:ext cx="5721220" cy="352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6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bscs_template_2013">
  <a:themeElements>
    <a:clrScheme name="Custom 1">
      <a:dk1>
        <a:sysClr val="windowText" lastClr="000000"/>
      </a:dk1>
      <a:lt1>
        <a:sysClr val="window" lastClr="FFFFFF"/>
      </a:lt1>
      <a:dk2>
        <a:srgbClr val="003D71"/>
      </a:dk2>
      <a:lt2>
        <a:srgbClr val="A7D053"/>
      </a:lt2>
      <a:accent1>
        <a:srgbClr val="008181"/>
      </a:accent1>
      <a:accent2>
        <a:srgbClr val="003D71"/>
      </a:accent2>
      <a:accent3>
        <a:srgbClr val="A7D053"/>
      </a:accent3>
      <a:accent4>
        <a:srgbClr val="CC3333"/>
      </a:accent4>
      <a:accent5>
        <a:srgbClr val="FFCD33"/>
      </a:accent5>
      <a:accent6>
        <a:srgbClr val="231F20"/>
      </a:accent6>
      <a:hlink>
        <a:srgbClr val="008181"/>
      </a:hlink>
      <a:folHlink>
        <a:srgbClr val="003D71"/>
      </a:folHlink>
    </a:clrScheme>
    <a:fontScheme name="Custom 1">
      <a:majorFont>
        <a:latin typeface="Myriad Pro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nterior Slides - Partners">
  <a:themeElements>
    <a:clrScheme name="Custom 1">
      <a:dk1>
        <a:sysClr val="windowText" lastClr="000000"/>
      </a:dk1>
      <a:lt1>
        <a:sysClr val="window" lastClr="FFFFFF"/>
      </a:lt1>
      <a:dk2>
        <a:srgbClr val="003D71"/>
      </a:dk2>
      <a:lt2>
        <a:srgbClr val="A7D053"/>
      </a:lt2>
      <a:accent1>
        <a:srgbClr val="008181"/>
      </a:accent1>
      <a:accent2>
        <a:srgbClr val="003D71"/>
      </a:accent2>
      <a:accent3>
        <a:srgbClr val="A7D053"/>
      </a:accent3>
      <a:accent4>
        <a:srgbClr val="CC3333"/>
      </a:accent4>
      <a:accent5>
        <a:srgbClr val="FFCD33"/>
      </a:accent5>
      <a:accent6>
        <a:srgbClr val="231F20"/>
      </a:accent6>
      <a:hlink>
        <a:srgbClr val="008181"/>
      </a:hlink>
      <a:folHlink>
        <a:srgbClr val="003D71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ank You">
  <a:themeElements>
    <a:clrScheme name="Custom 1">
      <a:dk1>
        <a:sysClr val="windowText" lastClr="000000"/>
      </a:dk1>
      <a:lt1>
        <a:sysClr val="window" lastClr="FFFFFF"/>
      </a:lt1>
      <a:dk2>
        <a:srgbClr val="003D71"/>
      </a:dk2>
      <a:lt2>
        <a:srgbClr val="A7D053"/>
      </a:lt2>
      <a:accent1>
        <a:srgbClr val="008181"/>
      </a:accent1>
      <a:accent2>
        <a:srgbClr val="003D71"/>
      </a:accent2>
      <a:accent3>
        <a:srgbClr val="A7D053"/>
      </a:accent3>
      <a:accent4>
        <a:srgbClr val="CC3333"/>
      </a:accent4>
      <a:accent5>
        <a:srgbClr val="FFCD33"/>
      </a:accent5>
      <a:accent6>
        <a:srgbClr val="231F20"/>
      </a:accent6>
      <a:hlink>
        <a:srgbClr val="008181"/>
      </a:hlink>
      <a:folHlink>
        <a:srgbClr val="003D71"/>
      </a:folHlink>
    </a:clrScheme>
    <a:fontScheme name="Custom 1">
      <a:majorFont>
        <a:latin typeface="Myriad Pro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Interior Slides - Partners">
  <a:themeElements>
    <a:clrScheme name="Custom 1">
      <a:dk1>
        <a:sysClr val="windowText" lastClr="000000"/>
      </a:dk1>
      <a:lt1>
        <a:sysClr val="window" lastClr="FFFFFF"/>
      </a:lt1>
      <a:dk2>
        <a:srgbClr val="003D71"/>
      </a:dk2>
      <a:lt2>
        <a:srgbClr val="A7D053"/>
      </a:lt2>
      <a:accent1>
        <a:srgbClr val="008181"/>
      </a:accent1>
      <a:accent2>
        <a:srgbClr val="003D71"/>
      </a:accent2>
      <a:accent3>
        <a:srgbClr val="A7D053"/>
      </a:accent3>
      <a:accent4>
        <a:srgbClr val="CC3333"/>
      </a:accent4>
      <a:accent5>
        <a:srgbClr val="FFCD33"/>
      </a:accent5>
      <a:accent6>
        <a:srgbClr val="231F20"/>
      </a:accent6>
      <a:hlink>
        <a:srgbClr val="008181"/>
      </a:hlink>
      <a:folHlink>
        <a:srgbClr val="003D71"/>
      </a:folHlink>
    </a:clrScheme>
    <a:fontScheme name="Custom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BSCS_PPT_TEMPLATE_2013_0</Template>
  <TotalTime>897</TotalTime>
  <Words>52</Words>
  <Application>Microsoft Macintosh PowerPoint</Application>
  <PresentationFormat>On-screen Show (4:3)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Myriad Pro</vt:lpstr>
      <vt:lpstr>Trebuchet MS</vt:lpstr>
      <vt:lpstr>Arial</vt:lpstr>
      <vt:lpstr>Calibri</vt:lpstr>
      <vt:lpstr>1_bscs_template_2013</vt:lpstr>
      <vt:lpstr>1_Interior Slides - Partners</vt:lpstr>
      <vt:lpstr>Thank You</vt:lpstr>
      <vt:lpstr>2_Interior Slides - Partners</vt:lpstr>
      <vt:lpstr>Enzymes in Action (Modeling)</vt:lpstr>
      <vt:lpstr>Enzymes in Action (Modeling)</vt:lpstr>
      <vt:lpstr>Enzymes in Action (Modeling)</vt:lpstr>
      <vt:lpstr>Enzymes in Action (Modeling)</vt:lpstr>
      <vt:lpstr>Enzymes in Action (Modeling)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Moraine</dc:creator>
  <cp:lastModifiedBy>Chris Chou</cp:lastModifiedBy>
  <cp:revision>61</cp:revision>
  <cp:lastPrinted>2016-07-08T19:33:44Z</cp:lastPrinted>
  <dcterms:created xsi:type="dcterms:W3CDTF">2015-04-30T21:34:14Z</dcterms:created>
  <dcterms:modified xsi:type="dcterms:W3CDTF">2016-09-26T23:26:20Z</dcterms:modified>
</cp:coreProperties>
</file>